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258" r:id="rId3"/>
    <p:sldId id="269" r:id="rId4"/>
    <p:sldId id="270" r:id="rId5"/>
    <p:sldId id="273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1B90B-9097-40E4-8361-DC068533EDA1}" v="2" dt="2025-04-13T18:25:21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heehan" userId="92130235-2804-447a-9990-fcfdf208a0bd" providerId="ADAL" clId="{6FC1B90B-9097-40E4-8361-DC068533EDA1}"/>
    <pc:docChg chg="undo redo custSel addSld delSld modSld">
      <pc:chgData name="Jennifer Sheehan" userId="92130235-2804-447a-9990-fcfdf208a0bd" providerId="ADAL" clId="{6FC1B90B-9097-40E4-8361-DC068533EDA1}" dt="2025-04-13T22:01:11.756" v="637" actId="20577"/>
      <pc:docMkLst>
        <pc:docMk/>
      </pc:docMkLst>
      <pc:sldChg chg="modSp mod">
        <pc:chgData name="Jennifer Sheehan" userId="92130235-2804-447a-9990-fcfdf208a0bd" providerId="ADAL" clId="{6FC1B90B-9097-40E4-8361-DC068533EDA1}" dt="2025-04-13T18:50:14.791" v="566" actId="122"/>
        <pc:sldMkLst>
          <pc:docMk/>
          <pc:sldMk cId="1406380785" sldId="269"/>
        </pc:sldMkLst>
        <pc:spChg chg="mod">
          <ac:chgData name="Jennifer Sheehan" userId="92130235-2804-447a-9990-fcfdf208a0bd" providerId="ADAL" clId="{6FC1B90B-9097-40E4-8361-DC068533EDA1}" dt="2025-04-13T18:50:14.791" v="566" actId="122"/>
          <ac:spMkLst>
            <pc:docMk/>
            <pc:sldMk cId="1406380785" sldId="269"/>
            <ac:spMk id="3" creationId="{363C3BE6-BE6C-7927-28A1-5B47AC273967}"/>
          </ac:spMkLst>
        </pc:spChg>
      </pc:sldChg>
      <pc:sldChg chg="modSp mod">
        <pc:chgData name="Jennifer Sheehan" userId="92130235-2804-447a-9990-fcfdf208a0bd" providerId="ADAL" clId="{6FC1B90B-9097-40E4-8361-DC068533EDA1}" dt="2025-04-13T22:01:11.756" v="637" actId="20577"/>
        <pc:sldMkLst>
          <pc:docMk/>
          <pc:sldMk cId="4128386170" sldId="270"/>
        </pc:sldMkLst>
        <pc:spChg chg="mod">
          <ac:chgData name="Jennifer Sheehan" userId="92130235-2804-447a-9990-fcfdf208a0bd" providerId="ADAL" clId="{6FC1B90B-9097-40E4-8361-DC068533EDA1}" dt="2025-04-13T22:01:11.756" v="637" actId="20577"/>
          <ac:spMkLst>
            <pc:docMk/>
            <pc:sldMk cId="4128386170" sldId="270"/>
            <ac:spMk id="3" creationId="{AD41C19D-1887-0703-3B22-AFFEDFDCFA24}"/>
          </ac:spMkLst>
        </pc:spChg>
      </pc:sldChg>
      <pc:sldChg chg="modSp mod">
        <pc:chgData name="Jennifer Sheehan" userId="92130235-2804-447a-9990-fcfdf208a0bd" providerId="ADAL" clId="{6FC1B90B-9097-40E4-8361-DC068533EDA1}" dt="2025-04-13T18:38:15.027" v="524" actId="20577"/>
        <pc:sldMkLst>
          <pc:docMk/>
          <pc:sldMk cId="2741016378" sldId="272"/>
        </pc:sldMkLst>
        <pc:spChg chg="mod">
          <ac:chgData name="Jennifer Sheehan" userId="92130235-2804-447a-9990-fcfdf208a0bd" providerId="ADAL" clId="{6FC1B90B-9097-40E4-8361-DC068533EDA1}" dt="2025-04-13T18:38:15.027" v="524" actId="20577"/>
          <ac:spMkLst>
            <pc:docMk/>
            <pc:sldMk cId="2741016378" sldId="272"/>
            <ac:spMk id="3" creationId="{273B8698-6F8A-6766-D0F0-897AEBBBDCE8}"/>
          </ac:spMkLst>
        </pc:spChg>
      </pc:sldChg>
      <pc:sldChg chg="modSp new mod">
        <pc:chgData name="Jennifer Sheehan" userId="92130235-2804-447a-9990-fcfdf208a0bd" providerId="ADAL" clId="{6FC1B90B-9097-40E4-8361-DC068533EDA1}" dt="2025-04-13T18:29:20.410" v="326" actId="6549"/>
        <pc:sldMkLst>
          <pc:docMk/>
          <pc:sldMk cId="2962635310" sldId="273"/>
        </pc:sldMkLst>
        <pc:spChg chg="mod">
          <ac:chgData name="Jennifer Sheehan" userId="92130235-2804-447a-9990-fcfdf208a0bd" providerId="ADAL" clId="{6FC1B90B-9097-40E4-8361-DC068533EDA1}" dt="2025-04-06T14:24:30.634" v="30" actId="122"/>
          <ac:spMkLst>
            <pc:docMk/>
            <pc:sldMk cId="2962635310" sldId="273"/>
            <ac:spMk id="2" creationId="{D32AA346-5154-92B9-ACAB-2EEF81E58EBE}"/>
          </ac:spMkLst>
        </pc:spChg>
        <pc:spChg chg="mod">
          <ac:chgData name="Jennifer Sheehan" userId="92130235-2804-447a-9990-fcfdf208a0bd" providerId="ADAL" clId="{6FC1B90B-9097-40E4-8361-DC068533EDA1}" dt="2025-04-13T18:29:20.410" v="326" actId="6549"/>
          <ac:spMkLst>
            <pc:docMk/>
            <pc:sldMk cId="2962635310" sldId="273"/>
            <ac:spMk id="3" creationId="{2350B642-855C-C8B2-B45C-2DC98A8BDBB9}"/>
          </ac:spMkLst>
        </pc:spChg>
      </pc:sldChg>
      <pc:sldChg chg="new del">
        <pc:chgData name="Jennifer Sheehan" userId="92130235-2804-447a-9990-fcfdf208a0bd" providerId="ADAL" clId="{6FC1B90B-9097-40E4-8361-DC068533EDA1}" dt="2025-04-06T14:24:14.300" v="1" actId="47"/>
        <pc:sldMkLst>
          <pc:docMk/>
          <pc:sldMk cId="3673925236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asd.com/blog/7-best-practices-for-handling-funeral-home-phone-call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rJdnGG2ffKJfqi6ZbVdEUACzBzLDm9oZEm8iJYqGock/edit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heehan_j\OneDrive%20-%20ptc.edu\Desktop\FSE%20215\FIRST%20CALL%20revised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tc0-my.sharepoint.com/:w:/g/personal/sheehan_j_ptc_edu/Eaqhqb2O9bhAhonCzl8cHKoBIKPdpGKmxEo5H2vqVs1UXQ?e=qGFxd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space.msu.edu/media/First+call+simulation+-+sample/1_9e6io4y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Call Simulation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FSE 210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anchor="b">
            <a:normAutofit/>
          </a:bodyPr>
          <a:lstStyle/>
          <a:p>
            <a:r>
              <a:rPr lang="en-US" dirty="0"/>
              <a:t>Objective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To simulate a real-life scenario where students practice handling calls from grieving families, asking appropriate questions, and writing a brief report on the interaction.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2050F-BAF5-330F-0FFC-F93BFB69F0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3460"/>
          <a:stretch/>
        </p:blipFill>
        <p:spPr>
          <a:xfrm>
            <a:off x="6324600" y="1293018"/>
            <a:ext cx="4800600" cy="4271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0385D0-984D-D43B-AA14-25E2BD87E3BD}"/>
              </a:ext>
            </a:extLst>
          </p:cNvPr>
          <p:cNvSpPr txBox="1"/>
          <p:nvPr/>
        </p:nvSpPr>
        <p:spPr>
          <a:xfrm>
            <a:off x="6561377" y="5838408"/>
            <a:ext cx="43270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courtesy: </a:t>
            </a:r>
            <a:r>
              <a:rPr lang="en-US" sz="1000" dirty="0">
                <a:hlinkClick r:id="rId3"/>
              </a:rPr>
              <a:t>https://www.myasd.com/blog/7-best-practices-for-handling-funeral-home-phone-calls/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63B4-FDE6-2A04-C646-1883F9D0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Step-by-step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3BE6-BE6C-7927-28A1-5B47AC27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select a time on the attached sign-up sheet:</a:t>
            </a:r>
          </a:p>
          <a:p>
            <a:r>
              <a:rPr lang="en-US" sz="2800" b="1" dirty="0"/>
              <a:t>Enter:</a:t>
            </a:r>
          </a:p>
          <a:p>
            <a:pPr marL="0" indent="0">
              <a:buNone/>
            </a:pPr>
            <a:r>
              <a:rPr lang="en-US" sz="2800" b="1" dirty="0"/>
              <a:t>1. Your name</a:t>
            </a:r>
            <a:br>
              <a:rPr lang="en-US" sz="2800" b="1" dirty="0"/>
            </a:br>
            <a:r>
              <a:rPr lang="en-US" sz="2800" b="1" dirty="0"/>
              <a:t>2. Your phone number</a:t>
            </a:r>
            <a:br>
              <a:rPr lang="en-US" sz="2800" b="1" dirty="0"/>
            </a:br>
            <a:r>
              <a:rPr lang="en-US" sz="2800" b="1" dirty="0"/>
              <a:t>3. Your city and state</a:t>
            </a:r>
            <a:br>
              <a:rPr lang="en-US" sz="2800" b="1" dirty="0"/>
            </a:br>
            <a:r>
              <a:rPr lang="en-US" sz="2800" b="1" dirty="0"/>
              <a:t>4. Any notes I should be aware of in the columns indicated.</a:t>
            </a:r>
          </a:p>
          <a:p>
            <a:pPr marL="0" indent="0" algn="ctr">
              <a:buNone/>
            </a:pPr>
            <a:r>
              <a:rPr lang="en-US" sz="2800" b="1" dirty="0">
                <a:hlinkClick r:id="rId2"/>
              </a:rPr>
              <a:t>Sign up here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63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F374-AA7B-2E6A-46AC-0EC66869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35" y="-497826"/>
            <a:ext cx="4663440" cy="1828800"/>
          </a:xfrm>
        </p:spPr>
        <p:txBody>
          <a:bodyPr anchor="b">
            <a:normAutofit/>
          </a:bodyPr>
          <a:lstStyle/>
          <a:p>
            <a:r>
              <a:rPr lang="en-US" sz="5400" dirty="0"/>
              <a:t>Worksheet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B35B1-AEE8-C03F-4692-EE5F877226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72" r="16472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1C19D-1887-0703-3B22-AFFEDFDCF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8459" y="1716405"/>
            <a:ext cx="4768216" cy="4296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Before I call: </a:t>
            </a:r>
          </a:p>
          <a:p>
            <a:pPr marL="0" indent="0">
              <a:buNone/>
            </a:pPr>
            <a:r>
              <a:rPr lang="en-US" sz="2800" dirty="0"/>
              <a:t>Please print the attached worksheet and be prepared to complete this during the call.</a:t>
            </a:r>
          </a:p>
          <a:p>
            <a:pPr marL="0" indent="0" algn="ctr">
              <a:buNone/>
            </a:pPr>
            <a:r>
              <a:rPr lang="en-US" sz="3600" baseline="-25000" dirty="0">
                <a:hlinkClick r:id="rId3" action="ppaction://hlinkfile"/>
              </a:rPr>
              <a:t>PDF - First call worksheet</a:t>
            </a:r>
            <a:endParaRPr lang="en-US" sz="3600" baseline="-25000" dirty="0"/>
          </a:p>
          <a:p>
            <a:pPr marL="0" indent="0" algn="ctr">
              <a:buNone/>
            </a:pPr>
            <a:r>
              <a:rPr lang="en-US" sz="3600" baseline="-25000" dirty="0">
                <a:hlinkClick r:id="rId4"/>
              </a:rPr>
              <a:t>Word – First call worksheet</a:t>
            </a:r>
            <a:endParaRPr lang="en-US" sz="36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79249-6F22-7DAF-8208-D2875EF2F588}"/>
              </a:ext>
            </a:extLst>
          </p:cNvPr>
          <p:cNvSpPr txBox="1"/>
          <p:nvPr/>
        </p:nvSpPr>
        <p:spPr>
          <a:xfrm>
            <a:off x="2941609" y="6280029"/>
            <a:ext cx="3395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courtesy: https://www.freepik.com/premium-photo/man-taking-notes-while-talking-phone_16239734.htm</a:t>
            </a:r>
          </a:p>
        </p:txBody>
      </p:sp>
    </p:spTree>
    <p:extLst>
      <p:ext uri="{BB962C8B-B14F-4D97-AF65-F5344CB8AC3E}">
        <p14:creationId xmlns:p14="http://schemas.microsoft.com/office/powerpoint/2010/main" val="41283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A346-5154-92B9-ACAB-2EEF81E5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Sample First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0B642-855C-C8B2-B45C-2DC98A8BD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Attached is a sample of a first call. </a:t>
            </a:r>
          </a:p>
          <a:p>
            <a:pPr marL="0" indent="0" algn="ctr">
              <a:buNone/>
            </a:pPr>
            <a:r>
              <a:rPr lang="en-US" dirty="0"/>
              <a:t>Our call will, most likely, take 15-20 minutes.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Sample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2547-75F0-0E65-15E1-6C322145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Report/Reflection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F646-840C-9011-8281-260EC583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our call is complete, please write a brief report on how the call went, including your observations and reflections.</a:t>
            </a:r>
          </a:p>
          <a:p>
            <a:pPr marL="0" indent="0">
              <a:buNone/>
            </a:pPr>
            <a:r>
              <a:rPr lang="en-US" dirty="0"/>
              <a:t>Include (one to two paragraphs):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Summary of the Call: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Briefly describe the interaction, including the key points discussed.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Observations: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Note any challenges or notable moments during the call.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Reflections: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Reflect on how you felt during the call and any lessons learned.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Suggestions for Improvement: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Provide any suggestions for how you could improve your handling of such calls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873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78DA-D908-E176-D0B3-E37B770A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B8698-6F8A-6766-D0F0-897AEBBBD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completing your report, please submit it in the assignment folder under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Extra Credit – First call prototype simulation.</a:t>
            </a: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The following information will be provided to students once this assignment goes live:</a:t>
            </a:r>
          </a:p>
          <a:p>
            <a:r>
              <a:rPr lang="en-US" sz="1800" dirty="0"/>
              <a:t>I will provide clear feedback on what went well and what could be improved.</a:t>
            </a:r>
          </a:p>
          <a:p>
            <a:r>
              <a:rPr lang="en-US" sz="1800" dirty="0"/>
              <a:t>You will be given the opportunity, at the end of the semester, to signup for a second simulation to improve and reinforce what you learned from the first simulation.</a:t>
            </a:r>
          </a:p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Your call will be recorded and provided to you so that you and I may review it for opportunities to improve and hear areas that went well.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506</TotalTime>
  <Words>378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Cambria</vt:lpstr>
      <vt:lpstr>Cherry Blossom 16x9</vt:lpstr>
      <vt:lpstr>First Call Simulation </vt:lpstr>
      <vt:lpstr>Objective</vt:lpstr>
      <vt:lpstr>Step-by-step Instructions</vt:lpstr>
      <vt:lpstr>Worksheet</vt:lpstr>
      <vt:lpstr>Sample First Call</vt:lpstr>
      <vt:lpstr>Report/Reflection</vt:lpstr>
      <vt:lpstr>Feedback</vt:lpstr>
    </vt:vector>
  </TitlesOfParts>
  <Company>PTC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Sheehan</dc:creator>
  <cp:lastModifiedBy>Jennifer Sheehan</cp:lastModifiedBy>
  <cp:revision>1</cp:revision>
  <dcterms:created xsi:type="dcterms:W3CDTF">2025-04-06T13:41:28Z</dcterms:created>
  <dcterms:modified xsi:type="dcterms:W3CDTF">2025-04-13T22:02:05Z</dcterms:modified>
</cp:coreProperties>
</file>